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5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14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93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274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39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56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223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62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46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14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53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8DDEB-A2B7-429E-A9FC-B3CA2CAC27A0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D2CB9-6E5F-4ABC-95DA-3239B04798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99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sanidadvegetalcantabria@cantabria.es" TargetMode="External"/><Relationship Id="rId7" Type="http://schemas.openxmlformats.org/officeDocument/2006/relationships/image" Target="../media/image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hyperlink" Target="mailto:cifa.formacion@cantabria.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601200" cy="1754326"/>
          </a:xfrm>
          <a:prstGeom prst="rect">
            <a:avLst/>
          </a:prstGeom>
          <a:solidFill>
            <a:srgbClr val="B55026">
              <a:alpha val="33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JORNADA FORMATIVA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NUEVO RÉGIMEN FITOSANITARIO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EN LA UNIÓN EUROPEA</a:t>
            </a:r>
            <a:endParaRPr kumimoji="0" lang="es-ES" altLang="es-ES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0" y="3416968"/>
            <a:ext cx="9601200" cy="44319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2400" b="1" u="sng" dirty="0"/>
              <a:t>3 DE MARZO DE 2020. </a:t>
            </a:r>
            <a:endParaRPr lang="pt-BR" sz="2400" b="1" u="sng" dirty="0" smtClean="0"/>
          </a:p>
          <a:p>
            <a:r>
              <a:rPr lang="pt-BR" sz="2400" b="1" u="sng" dirty="0" smtClean="0"/>
              <a:t>DE </a:t>
            </a:r>
            <a:r>
              <a:rPr lang="pt-BR" sz="2400" b="1" u="sng" dirty="0"/>
              <a:t>16 A 19,30 H. MURIEDAS</a:t>
            </a:r>
            <a:endParaRPr lang="es-ES" sz="2400" u="sng" dirty="0"/>
          </a:p>
          <a:p>
            <a:endParaRPr lang="es-ES" dirty="0" smtClean="0"/>
          </a:p>
          <a:p>
            <a:pPr lvl="0"/>
            <a:r>
              <a:rPr lang="es-ES" dirty="0"/>
              <a:t>PRESENTACIÓN DE LA JORNADA</a:t>
            </a:r>
          </a:p>
          <a:p>
            <a:pPr lvl="1"/>
            <a:r>
              <a:rPr lang="es-ES" dirty="0"/>
              <a:t>Pilar Cavero Pérez </a:t>
            </a:r>
            <a:r>
              <a:rPr lang="es-ES" dirty="0" smtClean="0"/>
              <a:t>(Jefa de sección </a:t>
            </a:r>
            <a:r>
              <a:rPr lang="es-ES" dirty="0"/>
              <a:t>del CIFA) y José Manuel Lombera Cagigas (Jefe de Servicio de Agricultura y Diversificación Rural)</a:t>
            </a:r>
          </a:p>
          <a:p>
            <a:pPr lvl="0"/>
            <a:r>
              <a:rPr lang="es-ES" dirty="0"/>
              <a:t>JORNADA: J. Alberto Redondo Vega (Técnico de la Sección de Producción y Sanidad Vegetal)</a:t>
            </a:r>
          </a:p>
          <a:p>
            <a:pPr lvl="1"/>
            <a:r>
              <a:rPr lang="es-ES" dirty="0"/>
              <a:t>NORMATIVA DE APLICACIÓN</a:t>
            </a:r>
          </a:p>
          <a:p>
            <a:pPr lvl="1"/>
            <a:r>
              <a:rPr lang="es-ES" dirty="0"/>
              <a:t>REGISTRO DE OPERADORES</a:t>
            </a:r>
          </a:p>
          <a:p>
            <a:pPr lvl="1"/>
            <a:r>
              <a:rPr lang="es-ES" dirty="0"/>
              <a:t>PASAPORTE FITOSANITARIO</a:t>
            </a:r>
          </a:p>
          <a:p>
            <a:pPr lvl="1"/>
            <a:r>
              <a:rPr lang="es-ES" dirty="0"/>
              <a:t>TRAZABILIDAD</a:t>
            </a:r>
          </a:p>
          <a:p>
            <a:pPr lvl="1"/>
            <a:r>
              <a:rPr lang="es-ES" dirty="0"/>
              <a:t>CATEGORIZACIÓN DE PLAGAS</a:t>
            </a:r>
          </a:p>
          <a:p>
            <a:pPr lvl="1"/>
            <a:r>
              <a:rPr lang="es-ES" dirty="0"/>
              <a:t>VARIOS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s-ES" dirty="0"/>
              <a:t>Situación del fuego bacteriano en </a:t>
            </a:r>
            <a:r>
              <a:rPr lang="es-ES" dirty="0" smtClean="0"/>
              <a:t>Cantabria.</a:t>
            </a:r>
            <a:endParaRPr lang="es-ES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s-ES" dirty="0"/>
              <a:t>Información sobre el nuevo virus del tomate: </a:t>
            </a:r>
            <a:r>
              <a:rPr lang="es-ES" i="1" dirty="0" err="1"/>
              <a:t>Tomato</a:t>
            </a:r>
            <a:r>
              <a:rPr lang="es-ES" i="1" dirty="0"/>
              <a:t> </a:t>
            </a:r>
            <a:r>
              <a:rPr lang="es-ES" i="1" dirty="0" err="1"/>
              <a:t>brown</a:t>
            </a:r>
            <a:r>
              <a:rPr lang="es-ES" i="1" dirty="0"/>
              <a:t> </a:t>
            </a:r>
            <a:r>
              <a:rPr lang="es-ES" i="1" dirty="0" err="1"/>
              <a:t>rugose</a:t>
            </a:r>
            <a:r>
              <a:rPr lang="es-ES" i="1" dirty="0"/>
              <a:t> </a:t>
            </a:r>
            <a:r>
              <a:rPr lang="es-ES" i="1" dirty="0" err="1"/>
              <a:t>fruit</a:t>
            </a:r>
            <a:r>
              <a:rPr lang="es-ES" i="1" dirty="0"/>
              <a:t> virus</a:t>
            </a:r>
            <a:r>
              <a:rPr lang="es-ES" dirty="0"/>
              <a:t>, </a:t>
            </a:r>
            <a:r>
              <a:rPr lang="es-ES" b="1" dirty="0" err="1"/>
              <a:t>ToBRFV</a:t>
            </a:r>
            <a:r>
              <a:rPr lang="es-ES" b="1" dirty="0" smtClean="0"/>
              <a:t>.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0" y="11726779"/>
            <a:ext cx="7571874" cy="646331"/>
          </a:xfrm>
          <a:prstGeom prst="chevron">
            <a:avLst>
              <a:gd name="adj" fmla="val 35108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Más </a:t>
            </a:r>
            <a:r>
              <a:rPr lang="pt-BR" dirty="0" smtClean="0"/>
              <a:t>Información em </a:t>
            </a:r>
            <a:r>
              <a:rPr lang="pt-BR" dirty="0" err="1" smtClean="0"/>
              <a:t>los</a:t>
            </a:r>
            <a:r>
              <a:rPr lang="pt-BR" dirty="0"/>
              <a:t> </a:t>
            </a:r>
            <a:r>
              <a:rPr lang="pt-BR" dirty="0" err="1" smtClean="0"/>
              <a:t>teléfonos</a:t>
            </a:r>
            <a:r>
              <a:rPr lang="pt-BR" dirty="0" smtClean="0"/>
              <a:t>: 942207807, 942254193; </a:t>
            </a:r>
          </a:p>
          <a:p>
            <a:r>
              <a:rPr lang="pt-BR" dirty="0"/>
              <a:t>y</a:t>
            </a:r>
            <a:r>
              <a:rPr lang="pt-BR" dirty="0" smtClean="0"/>
              <a:t> </a:t>
            </a:r>
            <a:r>
              <a:rPr lang="pt-BR" dirty="0" err="1" smtClean="0"/>
              <a:t>en</a:t>
            </a:r>
            <a:r>
              <a:rPr lang="pt-BR" dirty="0"/>
              <a:t>: </a:t>
            </a:r>
            <a:r>
              <a:rPr lang="pt-BR" u="sng" dirty="0" smtClean="0">
                <a:hlinkClick r:id="rId3"/>
              </a:rPr>
              <a:t>sanidadvegetalcantabria@cantabria.es</a:t>
            </a:r>
            <a:r>
              <a:rPr lang="pt-BR" dirty="0" smtClean="0"/>
              <a:t>, </a:t>
            </a:r>
            <a:r>
              <a:rPr lang="pt-BR" u="sng" dirty="0" smtClean="0">
                <a:hlinkClick r:id="rId4"/>
              </a:rPr>
              <a:t>cifa.formacion@cantabria.es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38" y="7805752"/>
            <a:ext cx="1666962" cy="17058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87" y="3426921"/>
            <a:ext cx="2303506" cy="83539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257" y="3510815"/>
            <a:ext cx="1494924" cy="66760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047" y="3596042"/>
            <a:ext cx="1189191" cy="58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8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119</Words>
  <Application>Microsoft Office PowerPoint</Application>
  <PresentationFormat>Papel A3 (297 x 420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Tema de Office</vt:lpstr>
      <vt:lpstr>Presentación de PowerPoint</vt:lpstr>
    </vt:vector>
  </TitlesOfParts>
  <Company>Gobierno de Cantabria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Hermosa Mazo Elena (Externo)</dc:creator>
  <cp:lastModifiedBy>Hermosa Mazo Elena (Externo)</cp:lastModifiedBy>
  <cp:revision>5</cp:revision>
  <dcterms:created xsi:type="dcterms:W3CDTF">2020-02-14T09:55:39Z</dcterms:created>
  <dcterms:modified xsi:type="dcterms:W3CDTF">2020-02-17T08:52:16Z</dcterms:modified>
</cp:coreProperties>
</file>